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8" r:id="rId21"/>
    <p:sldId id="300" r:id="rId22"/>
    <p:sldId id="299" r:id="rId23"/>
    <p:sldId id="302" r:id="rId24"/>
    <p:sldId id="301" r:id="rId25"/>
    <p:sldId id="275" r:id="rId26"/>
    <p:sldId id="276" r:id="rId27"/>
    <p:sldId id="277" r:id="rId28"/>
    <p:sldId id="278" r:id="rId29"/>
    <p:sldId id="279" r:id="rId30"/>
    <p:sldId id="293" r:id="rId31"/>
    <p:sldId id="294" r:id="rId32"/>
    <p:sldId id="295" r:id="rId33"/>
    <p:sldId id="296" r:id="rId34"/>
    <p:sldId id="297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2" r:id="rId44"/>
    <p:sldId id="289" r:id="rId45"/>
    <p:sldId id="29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EC5C-B5EC-4D4C-AAEF-713E2D557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9ED81-1A94-4F77-A30E-BC92C118A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A3AA-3C7B-4C14-B65A-64C07BB3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C2CDF-FDE2-4385-9890-D3C7D544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4D36-9F85-449E-9458-6C562BC6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8747-DE67-4E6E-A213-92C07C78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A5C55-8AE0-465D-B6EC-258844346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17CC-E9E0-40C0-878A-C04017C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E5103-8ED1-4CCB-BFF0-1571AF53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9F9E-3470-47DD-8FB9-2A37DF3D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0156D-C027-48FA-945E-AE6AE1F47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F6AF5-F65C-416C-9337-823D46643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78CA4-231B-4C28-A463-88FF3BF9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1FC5-9E39-4940-B242-2DB9FC3E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C8DE5-35DF-4048-AEA1-20CB5C8D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B6C5-F6AA-4EBA-8076-78A49B71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A7DD-8C36-482A-AB55-8C9D7E2A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FB796-B445-4193-A0CF-452DE9AC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C1DAE-7467-43F1-85F5-5D8FADA1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20CA-38D4-4D63-BD66-8BA3C026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5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4E9B-F432-4A6C-B7E9-75A62B65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FC077-955A-434D-8C22-1B1AD5CC5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E0007-1638-4A78-903A-CDC1735D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46C9-208B-4960-AC02-CB481E98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580F1-F414-4361-A574-E4DE0609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0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D02F-626A-4995-B6A2-11E192CA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39A59-39F2-430D-8FCB-1348C0FB7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5D34-AFEB-429B-B4EB-E884A0AC4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B292A-8F82-4B9A-9710-52EF5AF3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851E9-DEAE-4BEF-A807-F230C9DD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2B869-48CE-4527-814B-A7DD94AF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E9E1-D6F3-4AA7-A19B-3E7B4237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072C9-07E3-4211-BE85-C0B4687C1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048B6-863E-46E6-AE82-E3B05448A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A69AE-3A31-4A8C-943C-B5E348C19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40E02-D179-4E7A-B479-6EC96745C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95BAE-A738-48AF-9C36-BE899BF7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FE563-F48D-4C54-8D4E-C7708BD3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C9C75-E921-4F2F-A888-C2E0CB9C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B26D-5541-43E5-910C-2A93A89F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5A926-AEEE-4249-B2BA-9B22B1FD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D716B-ADBD-4E87-A078-DACD433B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877FB-AC33-4966-859C-29BE54D0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F0452-5DA1-414A-97BC-881EF264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6F0A0-08F1-4A90-BFE9-4F4FE2F2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F4146-F064-4CD3-8A07-1497ACDA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7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5BDB-B130-4BCB-A642-E0C1FE82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CE2E-D887-4E1E-A823-837FBDB0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A3F89-A43B-4C0D-B223-105DACA8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7BFC-41D9-43D4-8236-0E13B984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3B825-B8C5-4755-B9BB-DD682F50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8F251-F203-463B-B19B-0F0556C6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BD29-705A-48B2-8764-550231EF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C2F5F-ABB5-4549-BDFE-F60ABD8A8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E5C86-5834-49BC-9A97-80A1A8A4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32B7D-5B87-4312-A72B-22C3C850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DD366-BB63-444F-85D4-68D0AEB2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B34DE-7060-4EEF-88E1-AF6468C2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0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F1EB2-65AD-4336-934E-7D01F0A3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EC4E-86F8-4BCD-A2D6-95171EB4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1E673-063F-4113-9735-958020F3B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2B0F-EA57-4431-9DC7-4FAD4683FE08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F82AF-E2AB-4902-942C-192B3B4D4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C2F94-D5C2-4EE4-9AAA-7AB62F5A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CDCF-F28D-432B-B1A7-B6927AB2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0C7F8-8331-45E3-B25B-1566D9A0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31" y="2338315"/>
            <a:ext cx="10865852" cy="276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8A525-E5F2-4018-B52D-CB299FE4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9316"/>
            <a:ext cx="10515600" cy="1325563"/>
          </a:xfrm>
        </p:spPr>
        <p:txBody>
          <a:bodyPr/>
          <a:lstStyle/>
          <a:p>
            <a:r>
              <a:rPr lang="en-US" dirty="0"/>
              <a:t>Osama Sahib </a:t>
            </a:r>
            <a:r>
              <a:rPr lang="en-US" dirty="0" err="1"/>
              <a:t>Jafar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7E81E-A7D3-4A7E-A164-0E612423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660"/>
            <a:ext cx="12192000" cy="3033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EA0D6D-375D-427F-8DE9-2A88B0B3C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" y="3039970"/>
            <a:ext cx="12192000" cy="30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34C79-43C0-46B0-ABF8-2FDB706D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8" y="0"/>
            <a:ext cx="1008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96805-3170-484A-B59C-05EC411F6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2" y="82549"/>
            <a:ext cx="7971676" cy="66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DE759-B0BB-4794-97FD-28B0F5FF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74" y="330199"/>
            <a:ext cx="5585251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8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B41A2-EF55-4426-8A1C-B8FF0402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4" y="0"/>
            <a:ext cx="10865852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F0B05-E3C5-4C9E-BF92-A3D887009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89" y="2090024"/>
            <a:ext cx="7514701" cy="111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CF432F-8B74-4209-B4B8-6ABC12380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44" y="2979665"/>
            <a:ext cx="10104227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D746D-5410-4CBB-A2F8-265D91DE6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54" y="4218556"/>
            <a:ext cx="10764302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C1094F-76D5-48FB-91A9-9EB6AABB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0" y="151701"/>
            <a:ext cx="10104227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B078A-8F62-4C6F-9E49-963F2B7A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012" y="3946788"/>
            <a:ext cx="8530201" cy="233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E686F-39E8-4ED5-BD7B-F95A99F70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11" y="1789360"/>
            <a:ext cx="10611977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2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D3259A-DCCD-433C-B89C-FED7E1B3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063"/>
            <a:ext cx="12192000" cy="44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195B8-B685-45EC-AE08-897C36C4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13" y="0"/>
            <a:ext cx="11146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4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46089-C5B4-49B4-B755-C4DA8B60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1" y="0"/>
            <a:ext cx="12090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3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BE072D-496A-4BBF-8E6D-AB1B2649A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579"/>
            <a:ext cx="12192000" cy="33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C0E183-9B99-406E-86EC-894A305C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8" y="105911"/>
            <a:ext cx="11475152" cy="906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0CDB4-8186-4840-B319-6F40E167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7" y="1011923"/>
            <a:ext cx="10284903" cy="2771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72318-708C-48E3-B291-42274CF65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0" y="3783435"/>
            <a:ext cx="10721679" cy="2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3E243-FC6B-49A0-BFFF-1F23421C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932"/>
            <a:ext cx="12192000" cy="34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AE56F-C8AA-49A9-A603-FEBA564EA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747"/>
            <a:ext cx="12192000" cy="41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0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DCA41-274A-4184-9835-EB40D914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171"/>
            <a:ext cx="12192000" cy="46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6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3D16B-59C3-4C06-B2B9-D62AB01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799" y="414382"/>
            <a:ext cx="8936401" cy="201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059DF-9A93-4A74-9C64-228C673BB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8859"/>
            <a:ext cx="12192000" cy="46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5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699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F13EA-D27C-45C3-89DD-EBCA2FC2A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894"/>
            <a:ext cx="12192000" cy="56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FF190-0DAD-4B2A-9324-96155BDE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345"/>
            <a:ext cx="12192000" cy="56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70A83-CC54-4AE6-AE56-BF44A4BF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1" y="102939"/>
            <a:ext cx="11322827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2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41407-9AA4-4025-9BB4-E48563A4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9" y="171449"/>
            <a:ext cx="11170502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A8E53-D30C-47FB-B2BC-1549ECF5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24" y="736599"/>
            <a:ext cx="10256552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CECAA1-7CB9-4934-909E-A6E1A650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73" y="0"/>
            <a:ext cx="7362376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398E2-839A-44BF-92EC-8946EFA41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80" y="3933621"/>
            <a:ext cx="5483701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51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72B62-92D2-4BEB-8DB7-BFBEDF9D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3" y="0"/>
            <a:ext cx="11499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2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5765F-9BD3-49A7-91E2-1C4A2F80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55" y="0"/>
            <a:ext cx="9752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1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AB39D-C783-48D5-A6F6-65C97C90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85" y="0"/>
            <a:ext cx="9953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1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53841-F608-4E1F-875E-AC315BED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087"/>
            <a:ext cx="12192000" cy="5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2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4A0992-156F-4FC3-81AF-94D77B61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1" y="1587500"/>
            <a:ext cx="1081507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75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4FD20-959F-40E9-B630-C2CABB6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235" y="0"/>
            <a:ext cx="598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34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0803-51ED-4870-BF14-6B9B807F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840" y="0"/>
            <a:ext cx="55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41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1EF9F8-E9CA-4955-B614-393ECA34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088"/>
            <a:ext cx="12192000" cy="13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69F6B-54DE-4953-A5D6-42773D13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38"/>
            <a:ext cx="12192000" cy="1791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F5308-648D-45EA-BDA6-BFDB84AF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042"/>
            <a:ext cx="12192000" cy="54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5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84F69-D8A4-45D9-9A57-5C0C9C0D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19" y="3842158"/>
            <a:ext cx="9342602" cy="2578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DDFF7-5081-4271-AFFF-F7148C346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6" y="0"/>
            <a:ext cx="11932127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DA700-EFDE-4E26-B0C4-B5437266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41"/>
            <a:ext cx="12192000" cy="1293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867538-5A2C-4B3F-B898-064C2B6AB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1" y="1803633"/>
            <a:ext cx="10865852" cy="43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0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444E7-689C-4801-9A2F-DBC8C1A6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34"/>
            <a:ext cx="12192000" cy="60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17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A9BD9-3844-4EA4-81E8-6BCB170A3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106"/>
            <a:ext cx="12192000" cy="38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84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A51396-4D6D-4911-9BE5-EC17B9EB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9" y="901699"/>
            <a:ext cx="11982902" cy="5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8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703C2-BC66-4713-BB00-B986F622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97" y="0"/>
            <a:ext cx="8274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0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547F8-59D9-4ED0-A472-6ADC61E9E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73" y="0"/>
            <a:ext cx="475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4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74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E933D-E110-4705-8F19-9E31539C5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38"/>
            <a:ext cx="12192000" cy="1682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C58CC-F856-469B-A8D4-93E0A1AF5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2560560"/>
            <a:ext cx="12192000" cy="1183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C2115-59EC-4568-A4FE-B0AEA50F3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3" y="3853169"/>
            <a:ext cx="10307327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2EA8B-D1EC-41BB-91D8-92B471709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7955"/>
            <a:ext cx="12192000" cy="19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4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C0ABF-E01B-473F-A7BA-6C8458D6C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27"/>
            <a:ext cx="12192000" cy="2826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73F8-9A6F-44B5-9500-2EE6FD8C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1793"/>
            <a:ext cx="12192000" cy="26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ED0FB-35E1-4B1E-AAA4-3200632B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084" y="318665"/>
            <a:ext cx="3198826" cy="48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EDA2D-C6C1-46C9-A016-B6456534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96" y="876475"/>
            <a:ext cx="8936401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783058-106E-4A93-938A-77CD08387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36" y="2595169"/>
            <a:ext cx="10307327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DE8EB-C0CE-4661-BEEF-47486CCBA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132" y="4165425"/>
            <a:ext cx="6956176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98A76B-CB36-469E-ADF6-282AAF6A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7" y="0"/>
            <a:ext cx="3249601" cy="53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184EF-128B-4D64-A568-102B9CC7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9148"/>
            <a:ext cx="12192000" cy="70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21D49F-0B31-4035-8493-32068D8B6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728" y="1431017"/>
            <a:ext cx="8631751" cy="184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CE874-EEA8-4193-A3BD-E037A9BDA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95" y="3272517"/>
            <a:ext cx="9799577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22480-6711-4F1B-B0EC-77F470A45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664" y="4415517"/>
            <a:ext cx="9342354" cy="22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4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A464B-21DB-49A4-BC26-1B16E203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73" y="211240"/>
            <a:ext cx="3960451" cy="195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FB2577-93B9-47F3-8933-FE1F44D0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871"/>
            <a:ext cx="12192000" cy="151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A557D-0DE7-4545-B319-C0EA013C9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27" y="3809825"/>
            <a:ext cx="863175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4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</Words>
  <Application>Microsoft Office PowerPoint</Application>
  <PresentationFormat>Widescreen</PresentationFormat>
  <Paragraphs>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Osama Sahib Jafar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</dc:creator>
  <cp:lastModifiedBy>Matrix</cp:lastModifiedBy>
  <cp:revision>24</cp:revision>
  <dcterms:created xsi:type="dcterms:W3CDTF">2019-03-27T17:29:39Z</dcterms:created>
  <dcterms:modified xsi:type="dcterms:W3CDTF">2019-03-30T20:24:25Z</dcterms:modified>
</cp:coreProperties>
</file>